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11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8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02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21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5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9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07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1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6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0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0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4DD9C-DF0E-4B44-8892-BCF1FF850D40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BF93-D467-4FF1-AF4C-EFAA401895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3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947" y="3035677"/>
            <a:ext cx="2155907" cy="10410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724" y1="18023" x2="2217" y2="42442"/>
                        <a14:foregroundMark x1="985" y1="9302" x2="1478" y2="23837"/>
                        <a14:foregroundMark x1="2217" y1="5233" x2="1478" y2="22674"/>
                        <a14:foregroundMark x1="2956" y1="11047" x2="3695" y2="41279"/>
                        <a14:foregroundMark x1="92611" y1="44767" x2="92118" y2="56395"/>
                        <a14:backgroundMark x1="4433" y1="26163" x2="4433" y2="15698"/>
                        <a14:backgroundMark x1="3695" y1="26744" x2="4433" y2="5814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947" y="3099518"/>
            <a:ext cx="2155907" cy="913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632" t="10715" r="4675" b="12594"/>
          <a:stretch/>
        </p:blipFill>
        <p:spPr>
          <a:xfrm>
            <a:off x="8233524" y="1671206"/>
            <a:ext cx="1974851" cy="259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6" b="89965" l="9978" r="98596">
                        <a14:foregroundMark x1="23947" y1="7248" x2="24316" y2="60568"/>
                        <a14:foregroundMark x1="95270" y1="40041" x2="94605" y2="38875"/>
                        <a14:backgroundMark x1="52993" y1="48809" x2="69845" y2="5555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8590"/>
          <a:stretch/>
        </p:blipFill>
        <p:spPr>
          <a:xfrm>
            <a:off x="1388377" y="1671206"/>
            <a:ext cx="3201916" cy="42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 Duong</dc:creator>
  <cp:lastModifiedBy>Lac Duong</cp:lastModifiedBy>
  <cp:revision>7</cp:revision>
  <dcterms:created xsi:type="dcterms:W3CDTF">2019-12-16T07:23:04Z</dcterms:created>
  <dcterms:modified xsi:type="dcterms:W3CDTF">2021-08-13T05:55:06Z</dcterms:modified>
</cp:coreProperties>
</file>